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108" y="-1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399BE9-36C2-75B6-FA15-E09E98E947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FC9857-2364-99CF-78E4-8FA030F72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B7EEA1-B0F2-D802-2631-38D3C1CFA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EB4762-191E-7826-2E13-DB447220A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CDDC7D-38FD-3413-E6F3-82A9FDA0B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61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B49469-A542-F4A5-0892-6A1619817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09BB1E6-4EBA-546B-0A9B-AAF6A7814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95BA42-ECBC-03E4-9676-8DF47F690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3439EC-510F-B563-8650-0CBF3416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0DDCD5-2888-D28B-1B99-1919A8801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9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50FFA8F-BC64-3245-2A56-52CEFDCDF5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123F176-8FA9-2ABF-3C7D-DC96D577D4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EB8B22-964E-4CD0-0394-A7B2D5CA8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3197C3-C093-335D-05C6-4E4D893B5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6DE74D-9508-EC9D-CCFF-82059CAB3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0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D1E834-4A99-282E-2DD5-08A823084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F93DCD-47CA-5F2B-5C19-D773E5F55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573150-DA1B-4E36-32E9-88C4B02A3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260D98-35BD-E8A5-24F8-A261E3520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FC4721-9942-21D1-2AAA-6F37B2B13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77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6EDC52-EF49-E68D-5471-B782116CB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F0C230-A67F-1BEB-71BE-76E9426ACC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50E98D-A2DB-B8E0-696E-74E2566F6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B4FA39-984E-6D6E-2125-12DEFFFC1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A8030D-39D8-000D-0965-27ED8FBBF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3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549DF3-B86D-6B75-AC24-939663F68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225D60-2309-C576-4892-011AE7B083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5AB698-B282-3B8F-95A7-262CD59D8E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04FC70-0A96-8258-65B9-BE48D227D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C33E7A5-E333-CB59-FBFD-D533EAA39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C43D22-C091-BDB9-D8C3-2D4EF23D8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1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0DF64-DC65-F04B-03BF-4092FBE0B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0478B0-9231-46AE-29BA-75FFB2CFE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83B6149-D56D-7A9B-0655-46524AC57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75216E-BD70-DEF2-6C58-35E755BB53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CBDFAE-60D2-40F4-EE1E-BD712F289C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3D60241-B781-C2E4-FF44-807353910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1597606-3635-12A5-8F91-F41E22350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271AC13-8EAC-21EB-D92F-A71A40FE9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9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F982A5-0877-A90A-2692-1AC25C547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B4E2A1-B854-8E12-B243-6616D0004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CDEB005-F234-F3CF-BC37-CB6B3328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8A14EE-BC9F-CA80-1F25-1659F2E3F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30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DD028F6-2C27-BADF-08F7-4FC4877C7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A23531-E8A6-058B-C98C-69D6407B7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9A79226-150A-8D07-2102-8AF534835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217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DA2C4-24F4-7B45-B64A-F4DC6A21B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49FBC7-6ECF-446A-A8FA-D49E8D3A6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E5D481-96EC-800B-F933-9E9052404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2A4222-87E5-9ECE-1B55-2C37C760E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0CFD3F-9588-2C6F-A56E-D347236BD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161ED7D-19F0-1531-E3A3-1EA34BD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6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24BF4-ECF4-958E-A644-7283AD50A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39A07A0-5797-7E59-97C8-DA231F5BB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9E4295-C95D-8E6D-51D4-16D1F2953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753833-1CF7-40B6-E6D6-1D02598AC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B017F22-40E1-03E7-034F-ADE291AC2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D5C70F-FF49-63D7-D2B6-C2F80C875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0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AFB682D-C121-5707-5E88-2D297A424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DB3E16-0EB0-E2E1-0ADD-7EC51121E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17A369-1C42-7C08-CAF6-F26FF3FD15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BB17-C6D0-4E29-9C7B-80C4AA8FFB9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4D36E2-C6A1-B335-F2EE-71F89458F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07BFDD-A887-E8EB-C453-A6FBEF9A2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51B84-E194-477F-83FE-B03273D755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7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CA6F846B-51AB-C2F1-CB46-E352F9A2C7F0}"/>
              </a:ext>
            </a:extLst>
          </p:cNvPr>
          <p:cNvSpPr/>
          <p:nvPr/>
        </p:nvSpPr>
        <p:spPr>
          <a:xfrm>
            <a:off x="336550" y="2101850"/>
            <a:ext cx="9398000" cy="442595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2EEEAFF-CA6F-B793-757B-036BEEA16D47}"/>
              </a:ext>
            </a:extLst>
          </p:cNvPr>
          <p:cNvSpPr txBox="1"/>
          <p:nvPr/>
        </p:nvSpPr>
        <p:spPr>
          <a:xfrm>
            <a:off x="1805766" y="3884096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b="1" dirty="0">
                <a:solidFill>
                  <a:srgbClr val="9CDCFE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x+1</a:t>
            </a:r>
            <a:r>
              <a:rPr lang="en-US" b="1" dirty="0">
                <a:solidFill>
                  <a:srgbClr val="CCCCCC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C586C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for</a:t>
            </a:r>
            <a:r>
              <a:rPr lang="en-US" b="1" dirty="0">
                <a:solidFill>
                  <a:srgbClr val="CCCCCC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9CDCFE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x</a:t>
            </a:r>
            <a:r>
              <a:rPr lang="en-US" b="1" dirty="0">
                <a:solidFill>
                  <a:srgbClr val="CCCCCC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C586C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in</a:t>
            </a:r>
            <a:r>
              <a:rPr lang="en-US" b="1" dirty="0">
                <a:solidFill>
                  <a:srgbClr val="CCCCCC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9CDCFE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range(1,10)</a:t>
            </a:r>
            <a:r>
              <a:rPr lang="en-US" b="1" dirty="0">
                <a:solidFill>
                  <a:srgbClr val="CCCCCC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C586C0"/>
                </a:solidFill>
                <a:effectLst/>
                <a:highlight>
                  <a:srgbClr val="008000"/>
                </a:highlight>
                <a:latin typeface="Consolas" panose="020B0609020204030204" pitchFamily="49" charset="0"/>
              </a:rPr>
              <a:t>if</a:t>
            </a:r>
            <a:r>
              <a:rPr lang="en-US" b="1" dirty="0">
                <a:solidFill>
                  <a:srgbClr val="CCCCCC"/>
                </a:solidFill>
                <a:effectLst/>
                <a:highlight>
                  <a:srgbClr val="008000"/>
                </a:highlight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CE9178"/>
                </a:solidFill>
                <a:effectLst/>
                <a:highlight>
                  <a:srgbClr val="008000"/>
                </a:highlight>
                <a:latin typeface="Consolas" panose="020B0609020204030204" pitchFamily="49" charset="0"/>
              </a:rPr>
              <a:t>x%2 == 2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1B98DFA1-4F7D-BEEE-8FED-B74D3BABFC16}"/>
              </a:ext>
            </a:extLst>
          </p:cNvPr>
          <p:cNvCxnSpPr/>
          <p:nvPr/>
        </p:nvCxnSpPr>
        <p:spPr>
          <a:xfrm flipV="1">
            <a:off x="2390775" y="3605213"/>
            <a:ext cx="0" cy="245546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37905E5E-3AF4-7724-69B0-8D979B1EDF82}"/>
              </a:ext>
            </a:extLst>
          </p:cNvPr>
          <p:cNvCxnSpPr/>
          <p:nvPr/>
        </p:nvCxnSpPr>
        <p:spPr>
          <a:xfrm flipV="1">
            <a:off x="4171950" y="3605213"/>
            <a:ext cx="0" cy="245546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E641FA2-9BAD-2210-5C9F-A6572B38DCDC}"/>
              </a:ext>
            </a:extLst>
          </p:cNvPr>
          <p:cNvCxnSpPr/>
          <p:nvPr/>
        </p:nvCxnSpPr>
        <p:spPr>
          <a:xfrm flipV="1">
            <a:off x="6272213" y="3605213"/>
            <a:ext cx="0" cy="245546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F1524463-5B97-F297-5619-5392AEAB85A5}"/>
              </a:ext>
            </a:extLst>
          </p:cNvPr>
          <p:cNvSpPr txBox="1"/>
          <p:nvPr/>
        </p:nvSpPr>
        <p:spPr>
          <a:xfrm>
            <a:off x="1947862" y="3202544"/>
            <a:ext cx="885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Output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BA1DA45-12F4-5E65-338D-32139166D2BE}"/>
              </a:ext>
            </a:extLst>
          </p:cNvPr>
          <p:cNvSpPr txBox="1"/>
          <p:nvPr/>
        </p:nvSpPr>
        <p:spPr>
          <a:xfrm>
            <a:off x="3588545" y="3202544"/>
            <a:ext cx="1166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Collection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B42CEA0-80B0-98B4-5367-DDB82BC1B0E1}"/>
              </a:ext>
            </a:extLst>
          </p:cNvPr>
          <p:cNvSpPr txBox="1"/>
          <p:nvPr/>
        </p:nvSpPr>
        <p:spPr>
          <a:xfrm>
            <a:off x="5712620" y="3202544"/>
            <a:ext cx="1119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Condition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F66AF0F-E949-9358-85B6-233AC5D74FA9}"/>
              </a:ext>
            </a:extLst>
          </p:cNvPr>
          <p:cNvSpPr txBox="1"/>
          <p:nvPr/>
        </p:nvSpPr>
        <p:spPr>
          <a:xfrm>
            <a:off x="650081" y="4258706"/>
            <a:ext cx="77422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b="1" dirty="0">
                <a:solidFill>
                  <a:srgbClr val="9CDCFE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Return this </a:t>
            </a:r>
            <a:r>
              <a:rPr lang="en-US" b="1" dirty="0">
                <a:solidFill>
                  <a:srgbClr val="C586C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for</a:t>
            </a:r>
            <a:r>
              <a:rPr lang="en-US" b="1" dirty="0">
                <a:solidFill>
                  <a:srgbClr val="CCCCCC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9CDCFE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this from that collection</a:t>
            </a:r>
            <a:r>
              <a:rPr lang="en-US" b="1" dirty="0">
                <a:solidFill>
                  <a:srgbClr val="CCCCCC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C586C0"/>
                </a:solidFill>
                <a:effectLst/>
                <a:highlight>
                  <a:srgbClr val="008000"/>
                </a:highlight>
                <a:latin typeface="Consolas" panose="020B0609020204030204" pitchFamily="49" charset="0"/>
              </a:rPr>
              <a:t>if</a:t>
            </a:r>
            <a:r>
              <a:rPr lang="en-US" b="1" dirty="0">
                <a:solidFill>
                  <a:srgbClr val="CCCCCC"/>
                </a:solidFill>
                <a:effectLst/>
                <a:highlight>
                  <a:srgbClr val="008000"/>
                </a:highlight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CE9178"/>
                </a:solidFill>
                <a:effectLst/>
                <a:highlight>
                  <a:srgbClr val="008000"/>
                </a:highlight>
                <a:latin typeface="Consolas" panose="020B0609020204030204" pitchFamily="49" charset="0"/>
              </a:rPr>
              <a:t>this is true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678596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</vt:lpstr>
      <vt:lpstr>PowerPoint-Präsentation</vt:lpstr>
    </vt:vector>
  </TitlesOfParts>
  <Company>OST Ostschweizer Fachhochschule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Joeran Frey</dc:creator>
  <cp:lastModifiedBy>Joeran Frey</cp:lastModifiedBy>
  <cp:revision>1</cp:revision>
  <dcterms:created xsi:type="dcterms:W3CDTF">2024-10-28T12:47:12Z</dcterms:created>
  <dcterms:modified xsi:type="dcterms:W3CDTF">2024-10-28T12:57:55Z</dcterms:modified>
</cp:coreProperties>
</file>